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0EEB3-8047-48C2-A29F-D393A2298624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B6F15-F3D0-4C70-8ED8-E89EF3F679C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994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9E53514-57C9-459A-A608-B382CB66A8B6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53BA66-F584-4CAB-8170-0B51C52DA01E}" type="datetimeFigureOut">
              <a:rPr lang="de-CH" smtClean="0"/>
              <a:t>18.12.2015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543800" cy="3230215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Teilrevision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Kantonales Jagdgesetz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83568" y="4509120"/>
            <a:ext cx="75438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CH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ausserordentliche Präsidentenkonferenz</a:t>
            </a:r>
          </a:p>
          <a:p>
            <a:pPr algn="r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 Dezember 2015</a:t>
            </a:r>
            <a:endParaRPr lang="de-CH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C:\Eigene Dateien\BKPJV\Logo BKPJ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6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23588" r="30800" b="69431"/>
          <a:stretch/>
        </p:blipFill>
        <p:spPr bwMode="auto">
          <a:xfrm>
            <a:off x="359388" y="2179753"/>
            <a:ext cx="8025048" cy="52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71922" r="30800" b="15611"/>
          <a:stretch/>
        </p:blipFill>
        <p:spPr bwMode="auto">
          <a:xfrm>
            <a:off x="323528" y="2708920"/>
            <a:ext cx="8025048" cy="94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2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8469" r="31028" b="39986"/>
          <a:stretch/>
        </p:blipFill>
        <p:spPr bwMode="auto">
          <a:xfrm>
            <a:off x="251520" y="1301879"/>
            <a:ext cx="7920880" cy="31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9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58707" r="31028" b="9303"/>
          <a:stretch/>
        </p:blipFill>
        <p:spPr bwMode="auto">
          <a:xfrm>
            <a:off x="251520" y="753624"/>
            <a:ext cx="7920880" cy="24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10880" r="30685" b="81931"/>
          <a:stretch/>
        </p:blipFill>
        <p:spPr bwMode="auto">
          <a:xfrm>
            <a:off x="224337" y="3018750"/>
            <a:ext cx="7993395" cy="54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60690" r="30685" b="8389"/>
          <a:stretch/>
        </p:blipFill>
        <p:spPr bwMode="auto">
          <a:xfrm>
            <a:off x="215660" y="3548686"/>
            <a:ext cx="7966212" cy="23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1486" r="30686" b="39257"/>
          <a:stretch/>
        </p:blipFill>
        <p:spPr bwMode="auto">
          <a:xfrm>
            <a:off x="107504" y="1412776"/>
            <a:ext cx="8280920" cy="308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58910" r="30686" b="27569"/>
          <a:stretch/>
        </p:blipFill>
        <p:spPr bwMode="auto">
          <a:xfrm>
            <a:off x="107504" y="162321"/>
            <a:ext cx="8280920" cy="10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7920" r="30685" b="12412"/>
          <a:stretch/>
        </p:blipFill>
        <p:spPr bwMode="auto">
          <a:xfrm>
            <a:off x="119011" y="1195777"/>
            <a:ext cx="8251483" cy="54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8411" r="30743" b="70438"/>
          <a:stretch/>
        </p:blipFill>
        <p:spPr bwMode="auto">
          <a:xfrm>
            <a:off x="107504" y="1097405"/>
            <a:ext cx="8241009" cy="16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70852" r="30743" b="10034"/>
          <a:stretch/>
        </p:blipFill>
        <p:spPr bwMode="auto">
          <a:xfrm>
            <a:off x="134399" y="2728309"/>
            <a:ext cx="8211743" cy="149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6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11062" r="30686" b="28339"/>
          <a:stretch/>
        </p:blipFill>
        <p:spPr bwMode="auto">
          <a:xfrm>
            <a:off x="124687" y="694892"/>
            <a:ext cx="8263737" cy="47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1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16092" r="33828" b="27009"/>
          <a:stretch/>
        </p:blipFill>
        <p:spPr bwMode="auto">
          <a:xfrm>
            <a:off x="242555" y="1271981"/>
            <a:ext cx="8151344" cy="52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71432" r="30686" b="14697"/>
          <a:stretch/>
        </p:blipFill>
        <p:spPr bwMode="auto">
          <a:xfrm>
            <a:off x="242046" y="205451"/>
            <a:ext cx="8166848" cy="10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73177" r="33828" b="7383"/>
          <a:stretch/>
        </p:blipFill>
        <p:spPr bwMode="auto">
          <a:xfrm>
            <a:off x="251520" y="1556792"/>
            <a:ext cx="8151344" cy="179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16637" r="34115" b="73760"/>
          <a:stretch/>
        </p:blipFill>
        <p:spPr bwMode="auto">
          <a:xfrm>
            <a:off x="224117" y="3356992"/>
            <a:ext cx="8113058" cy="8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25052" r="34115" b="52500"/>
          <a:stretch/>
        </p:blipFill>
        <p:spPr bwMode="auto">
          <a:xfrm>
            <a:off x="65216" y="1721224"/>
            <a:ext cx="8315217" cy="21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7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8766" r="5314" b="24766"/>
          <a:stretch/>
        </p:blipFill>
        <p:spPr bwMode="auto">
          <a:xfrm>
            <a:off x="107504" y="1486298"/>
            <a:ext cx="8262736" cy="37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46080" r="5143" b="40297"/>
          <a:stretch/>
        </p:blipFill>
        <p:spPr bwMode="auto">
          <a:xfrm>
            <a:off x="98539" y="5107976"/>
            <a:ext cx="8266057" cy="7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Geltendes Recht</a:t>
            </a:r>
            <a:endParaRPr lang="de-CH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355976" y="278578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Endredaktion </a:t>
            </a:r>
            <a:r>
              <a:rPr lang="de-DE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Vernehmlassungsentwurf</a:t>
            </a:r>
            <a:endParaRPr lang="de-CH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46406" r="34115" b="12969"/>
          <a:stretch/>
        </p:blipFill>
        <p:spPr bwMode="auto">
          <a:xfrm>
            <a:off x="65216" y="1268760"/>
            <a:ext cx="8315217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8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85942" r="34115" b="8279"/>
          <a:stretch/>
        </p:blipFill>
        <p:spPr bwMode="auto">
          <a:xfrm>
            <a:off x="101076" y="1988840"/>
            <a:ext cx="8315217" cy="54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15989" r="33657" b="75771"/>
          <a:stretch/>
        </p:blipFill>
        <p:spPr bwMode="auto">
          <a:xfrm>
            <a:off x="107504" y="2508350"/>
            <a:ext cx="8332797" cy="77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5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22671" r="33657" b="24961"/>
          <a:stretch/>
        </p:blipFill>
        <p:spPr bwMode="auto">
          <a:xfrm>
            <a:off x="107505" y="764704"/>
            <a:ext cx="8301390" cy="49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6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73736" r="33793" b="12436"/>
          <a:stretch/>
        </p:blipFill>
        <p:spPr bwMode="auto">
          <a:xfrm>
            <a:off x="107505" y="1268760"/>
            <a:ext cx="8280919" cy="129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16223" r="33601" b="67634"/>
          <a:stretch/>
        </p:blipFill>
        <p:spPr bwMode="auto">
          <a:xfrm>
            <a:off x="55117" y="2554942"/>
            <a:ext cx="8333307" cy="151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30880" r="33601" b="52685"/>
          <a:stretch/>
        </p:blipFill>
        <p:spPr bwMode="auto">
          <a:xfrm>
            <a:off x="55117" y="1709928"/>
            <a:ext cx="8333307" cy="154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6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46110" r="33601" b="39614"/>
          <a:stretch/>
        </p:blipFill>
        <p:spPr bwMode="auto">
          <a:xfrm>
            <a:off x="55117" y="1772816"/>
            <a:ext cx="8333307" cy="134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9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59358" r="33601" b="9787"/>
          <a:stretch/>
        </p:blipFill>
        <p:spPr bwMode="auto">
          <a:xfrm>
            <a:off x="55117" y="404664"/>
            <a:ext cx="8333307" cy="28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15595" r="33464" b="55657"/>
          <a:stretch/>
        </p:blipFill>
        <p:spPr bwMode="auto">
          <a:xfrm>
            <a:off x="63902" y="3303850"/>
            <a:ext cx="8268450" cy="268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6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42443" r="33464" b="33013"/>
          <a:stretch/>
        </p:blipFill>
        <p:spPr bwMode="auto">
          <a:xfrm>
            <a:off x="93954" y="1484784"/>
            <a:ext cx="8268450" cy="22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65489" r="33464" b="7368"/>
          <a:stretch/>
        </p:blipFill>
        <p:spPr bwMode="auto">
          <a:xfrm>
            <a:off x="93954" y="1683718"/>
            <a:ext cx="8268450" cy="25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2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23286" r="33807" b="29783"/>
          <a:stretch/>
        </p:blipFill>
        <p:spPr bwMode="auto">
          <a:xfrm>
            <a:off x="179511" y="735106"/>
            <a:ext cx="8112841" cy="43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0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0697" r="31085" b="12503"/>
          <a:stretch/>
        </p:blipFill>
        <p:spPr bwMode="auto">
          <a:xfrm>
            <a:off x="251520" y="620688"/>
            <a:ext cx="8064896" cy="591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7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6218" r="50515" b="8022"/>
          <a:stretch/>
        </p:blipFill>
        <p:spPr bwMode="auto">
          <a:xfrm>
            <a:off x="1909482" y="36504"/>
            <a:ext cx="5116747" cy="6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1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6218" r="9090" b="8022"/>
          <a:stretch/>
        </p:blipFill>
        <p:spPr bwMode="auto">
          <a:xfrm>
            <a:off x="1935959" y="36504"/>
            <a:ext cx="5111496" cy="6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5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5748" r="31086" b="55566"/>
          <a:stretch/>
        </p:blipFill>
        <p:spPr bwMode="auto">
          <a:xfrm>
            <a:off x="125434" y="1340768"/>
            <a:ext cx="8280920" cy="6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3007" r="30572" b="24113"/>
          <a:stretch/>
        </p:blipFill>
        <p:spPr bwMode="auto">
          <a:xfrm>
            <a:off x="107504" y="1844824"/>
            <a:ext cx="8347679" cy="33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0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5360" r="30685" b="41028"/>
          <a:stretch/>
        </p:blipFill>
        <p:spPr bwMode="auto">
          <a:xfrm>
            <a:off x="395536" y="96176"/>
            <a:ext cx="7920880" cy="32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35565" r="30858" b="22084"/>
          <a:stretch/>
        </p:blipFill>
        <p:spPr bwMode="auto">
          <a:xfrm>
            <a:off x="377606" y="3380285"/>
            <a:ext cx="7938810" cy="31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6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40503" r="31086" b="27680"/>
          <a:stretch/>
        </p:blipFill>
        <p:spPr bwMode="auto">
          <a:xfrm>
            <a:off x="107504" y="1556792"/>
            <a:ext cx="8272727" cy="25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7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70674" r="31029" b="16069"/>
          <a:stretch/>
        </p:blipFill>
        <p:spPr bwMode="auto">
          <a:xfrm>
            <a:off x="215372" y="1019473"/>
            <a:ext cx="8208912" cy="10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37943" r="30514" b="18537"/>
          <a:stretch/>
        </p:blipFill>
        <p:spPr bwMode="auto">
          <a:xfrm>
            <a:off x="179511" y="1886179"/>
            <a:ext cx="8272119" cy="34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9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15452" r="30857" b="32708"/>
          <a:stretch/>
        </p:blipFill>
        <p:spPr bwMode="auto">
          <a:xfrm>
            <a:off x="179513" y="404664"/>
            <a:ext cx="8136904" cy="40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9601" r="30914" b="81146"/>
          <a:stretch/>
        </p:blipFill>
        <p:spPr bwMode="auto">
          <a:xfrm>
            <a:off x="143365" y="4213413"/>
            <a:ext cx="8154720" cy="7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C:\Eigene Dateien\BKPJV\Logo BKP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1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7800" r="30914" b="6285"/>
          <a:stretch/>
        </p:blipFill>
        <p:spPr bwMode="auto">
          <a:xfrm>
            <a:off x="251520" y="476672"/>
            <a:ext cx="8067272" cy="58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C:\Eigene Dateien\BKPJV\Logo BKPJ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1" y="71807"/>
            <a:ext cx="57490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0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he">
  <a:themeElements>
    <a:clrScheme name="Näh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Lariss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9</Words>
  <Application>Microsoft Office PowerPoint</Application>
  <PresentationFormat>Bildschirmpräsentation (4:3)</PresentationFormat>
  <Paragraphs>5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Nähe</vt:lpstr>
      <vt:lpstr>Teilrevision Kantonales Jagdgesetz</vt:lpstr>
      <vt:lpstr> Geltendes Recht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Teilrevision Kantonales Jagdgesetz</dc:title>
  <dc:creator>Sabrina Cadruvi</dc:creator>
  <cp:lastModifiedBy>Sabrina Cadruvi</cp:lastModifiedBy>
  <cp:revision>15</cp:revision>
  <dcterms:created xsi:type="dcterms:W3CDTF">2015-12-17T08:31:50Z</dcterms:created>
  <dcterms:modified xsi:type="dcterms:W3CDTF">2015-12-18T07:47:24Z</dcterms:modified>
</cp:coreProperties>
</file>